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291" r:id="rId14"/>
    <p:sldId id="293" r:id="rId15"/>
    <p:sldId id="295" r:id="rId16"/>
    <p:sldId id="296" r:id="rId17"/>
    <p:sldId id="297" r:id="rId18"/>
    <p:sldId id="298" r:id="rId19"/>
    <p:sldId id="294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7" r:id="rId28"/>
    <p:sldId id="285" r:id="rId29"/>
    <p:sldId id="28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>
        <p:scale>
          <a:sx n="75" d="100"/>
          <a:sy n="75" d="100"/>
        </p:scale>
        <p:origin x="177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94499" y="1794934"/>
            <a:ext cx="12007047" cy="3940543"/>
            <a:chOff x="869455" y="2169160"/>
            <a:chExt cx="10598759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69455" y="3139236"/>
              <a:ext cx="4852816" cy="1451112"/>
              <a:chOff x="911019" y="2169160"/>
              <a:chExt cx="4852816" cy="145111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1019" y="320386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</a:t>
                </a:r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群組 86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0" name="群組 9"/>
            <p:cNvGrpSpPr/>
            <p:nvPr/>
          </p:nvGrpSpPr>
          <p:grpSpPr>
            <a:xfrm>
              <a:off x="94499" y="3013844"/>
              <a:ext cx="5973455" cy="1834286"/>
              <a:chOff x="99336" y="1248936"/>
              <a:chExt cx="5501870" cy="1689475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103426" y="1248936"/>
                <a:ext cx="5497780" cy="1173674"/>
                <a:chOff x="103426" y="1248936"/>
                <a:chExt cx="5497780" cy="1173674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103426" y="1248936"/>
                  <a:ext cx="2702068" cy="1166256"/>
                </a:xfrm>
                <a:prstGeom prst="rect">
                  <a:avLst/>
                </a:prstGeom>
              </p:spPr>
            </p:pic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749" t="3132" r="1342" b="2682"/>
                <a:stretch/>
              </p:blipFill>
              <p:spPr>
                <a:xfrm>
                  <a:off x="2886782" y="1248936"/>
                  <a:ext cx="2714424" cy="1173674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8"/>
              <p:cNvSpPr txBox="1"/>
              <p:nvPr/>
            </p:nvSpPr>
            <p:spPr>
              <a:xfrm>
                <a:off x="99336" y="2415192"/>
                <a:ext cx="5501870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</a:t>
                </a:r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</a:t>
              </a:r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15090</TotalTime>
  <Words>193</Words>
  <Application>Microsoft Office PowerPoint</Application>
  <PresentationFormat>寬螢幕</PresentationFormat>
  <Paragraphs>107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196</cp:revision>
  <dcterms:created xsi:type="dcterms:W3CDTF">2016-12-17T21:27:02Z</dcterms:created>
  <dcterms:modified xsi:type="dcterms:W3CDTF">2017-07-09T16:45:21Z</dcterms:modified>
</cp:coreProperties>
</file>